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2" r:id="rId2"/>
    <p:sldId id="256" r:id="rId3"/>
    <p:sldId id="257" r:id="rId4"/>
    <p:sldId id="265" r:id="rId5"/>
    <p:sldId id="264" r:id="rId6"/>
    <p:sldId id="263" r:id="rId7"/>
    <p:sldId id="258" r:id="rId8"/>
    <p:sldId id="259" r:id="rId9"/>
    <p:sldId id="260" r:id="rId10"/>
    <p:sldId id="261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70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Интернет Склад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19027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разделе доступны к просмотру и скачиванию актуальные каталоги по всей продукции компании.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ffectLst/>
              </a:rPr>
              <a:t>Каталоги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7314" r="3915" b="27057"/>
          <a:stretch/>
        </p:blipFill>
        <p:spPr bwMode="auto">
          <a:xfrm>
            <a:off x="833539" y="2492897"/>
            <a:ext cx="752895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630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1011568"/>
          </a:xfrm>
        </p:spPr>
        <p:txBody>
          <a:bodyPr>
            <a:noAutofit/>
          </a:bodyPr>
          <a:lstStyle/>
          <a:p>
            <a:pPr marL="109728" indent="0" algn="ctr">
              <a:buNone/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uk-UA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10012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7152" r="3815" b="8183"/>
          <a:stretch/>
        </p:blipFill>
        <p:spPr bwMode="auto">
          <a:xfrm>
            <a:off x="0" y="0"/>
            <a:ext cx="9144000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077072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Интернет-склад Компании Модус –  это Ваш </a:t>
            </a:r>
            <a:r>
              <a:rPr lang="en-US" b="1" dirty="0"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on</a:t>
            </a:r>
            <a:r>
              <a:rPr lang="ru-RU" b="1" dirty="0"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-</a:t>
            </a:r>
            <a:r>
              <a:rPr lang="en-US" b="1" dirty="0"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line</a:t>
            </a:r>
            <a:r>
              <a:rPr lang="ru-RU" b="1" dirty="0"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 менеджер 24/7, призван  максимально упростить процесс не только покупки, но так же и продажи нашей фурнитуры. Он дает Вам возможность в реальном времени в любой день недели подобрать клиенту необходимый товар согласно его пожеланиям и в его присутствии</a:t>
            </a:r>
            <a:endParaRPr lang="uk-UA" b="1" dirty="0"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689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1328"/>
            <a:ext cx="3106688" cy="452596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подобрать товар по цене, цвету, наличию и др. характеристикам с помощью фильтрации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Чем нам полезен ИС?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9" t="9841" r="3625" b="4038"/>
          <a:stretch/>
        </p:blipFill>
        <p:spPr bwMode="auto">
          <a:xfrm>
            <a:off x="4355976" y="1052736"/>
            <a:ext cx="3816424" cy="549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230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2674640" cy="5458611"/>
          </a:xfrm>
        </p:spPr>
        <p:txBody>
          <a:bodyPr>
            <a:norm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показывать клиенту розничную цену любого товара, не используя бумажные прайсы и калькуляторы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6407" r="22731" b="6554"/>
          <a:stretch/>
        </p:blipFill>
        <p:spPr bwMode="auto">
          <a:xfrm>
            <a:off x="3059832" y="476672"/>
            <a:ext cx="5747658" cy="537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249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7"/>
            <a:ext cx="7931224" cy="2448272"/>
          </a:xfrm>
        </p:spPr>
        <p:txBody>
          <a:bodyPr>
            <a:norm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аходясь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объекте или встрече с клиентом вне офиса можно поставить товар в резерв, что особенно актуально, если его осталось в малом количестве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5" t="32012" r="19463" b="22375"/>
          <a:stretch/>
        </p:blipFill>
        <p:spPr bwMode="auto">
          <a:xfrm>
            <a:off x="1148439" y="2564904"/>
            <a:ext cx="6840760" cy="386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400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075240" cy="2520280"/>
          </a:xfrm>
        </p:spPr>
        <p:txBody>
          <a:bodyPr>
            <a:normAutofit fontScale="85000" lnSpcReduction="20000"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аждая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обрабатывается очень быстро, т.к. в течении 10 минут она  автоматически попадает в 1С в полном объеме в виде заказа, что, в свою очередь, уменьшает затраты времени менеджера на ее обработку. Через 15 мин. он с Вами связывается для уточнения деталей, и выставляет счет на оплату или подтверждает, что товар Вами зарезервирован 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4098" name="Picture 2" descr="http://www.propbites.com/media/uploaded/2016/May/extension_of_social_visit_pass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2936"/>
            <a:ext cx="6757481" cy="376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592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Обучение</a:t>
            </a: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667752"/>
          </a:xfrm>
        </p:spPr>
        <p:txBody>
          <a:bodyPr/>
          <a:lstStyle/>
          <a:p>
            <a:pPr algn="ctr"/>
            <a:r>
              <a:rPr lang="ru-RU" dirty="0" smtClean="0"/>
              <a:t>Для работы в Интернет складе, компания предоставляет всем нашим клиентам видео обучение.</a:t>
            </a:r>
            <a:r>
              <a:rPr lang="uk-UA" dirty="0" smtClean="0"/>
              <a:t> Конечно же, </a:t>
            </a:r>
            <a:r>
              <a:rPr lang="uk-UA" dirty="0" err="1" smtClean="0"/>
              <a:t>если</a:t>
            </a:r>
            <a:r>
              <a:rPr lang="uk-UA" dirty="0" smtClean="0"/>
              <a:t> </a:t>
            </a:r>
            <a:r>
              <a:rPr lang="uk-UA" dirty="0" err="1" smtClean="0"/>
              <a:t>человеку</a:t>
            </a:r>
            <a:r>
              <a:rPr lang="uk-UA" dirty="0" smtClean="0"/>
              <a:t> </a:t>
            </a:r>
            <a:r>
              <a:rPr lang="uk-UA" dirty="0" err="1" smtClean="0"/>
              <a:t>будет</a:t>
            </a:r>
            <a:r>
              <a:rPr lang="uk-UA" dirty="0" smtClean="0"/>
              <a:t> </a:t>
            </a:r>
            <a:r>
              <a:rPr lang="uk-UA" dirty="0" err="1" smtClean="0"/>
              <a:t>что-то</a:t>
            </a:r>
            <a:r>
              <a:rPr lang="uk-UA" dirty="0" smtClean="0"/>
              <a:t> </a:t>
            </a:r>
            <a:r>
              <a:rPr lang="uk-UA" dirty="0" err="1" smtClean="0"/>
              <a:t>непонятно</a:t>
            </a:r>
            <a:r>
              <a:rPr lang="uk-UA" dirty="0"/>
              <a:t> </a:t>
            </a:r>
            <a:r>
              <a:rPr lang="uk-UA" dirty="0" smtClean="0"/>
              <a:t>– </a:t>
            </a:r>
            <a:r>
              <a:rPr lang="uk-UA" dirty="0" err="1" smtClean="0"/>
              <a:t>предоставляеться</a:t>
            </a:r>
            <a:r>
              <a:rPr lang="uk-UA" dirty="0" smtClean="0"/>
              <a:t> файл </a:t>
            </a:r>
            <a:r>
              <a:rPr lang="en-US" dirty="0" smtClean="0"/>
              <a:t>WORD</a:t>
            </a:r>
            <a:r>
              <a:rPr lang="ru-RU" dirty="0" smtClean="0"/>
              <a:t> с подробным описанием того как нужно работать с этим ресурсом.</a:t>
            </a:r>
          </a:p>
        </p:txBody>
      </p:sp>
      <p:pic>
        <p:nvPicPr>
          <p:cNvPr id="6" name="Рисунок 5" descr="http://storehouse.ua/wp-content/uploads/2014/11/racks-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73905"/>
            <a:ext cx="6169660" cy="2190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47128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нструкция пользователя Интернет-склад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476672"/>
            <a:ext cx="8045450" cy="5530428"/>
          </a:xfrm>
        </p:spPr>
      </p:pic>
    </p:spTree>
    <p:extLst>
      <p:ext uri="{BB962C8B-B14F-4D97-AF65-F5344CB8AC3E}">
        <p14:creationId xmlns:p14="http://schemas.microsoft.com/office/powerpoint/2010/main" val="163102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2520281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Новости Вы можете узнать последние события в мире рынка дверной фурнитуры, ознакомиться с новинками в ассортименте компании Модус, и получить советы по подбору товара.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ru-RU" dirty="0" smtClean="0"/>
              <a:t>Новости</a:t>
            </a:r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8009" r="3394" b="21499"/>
          <a:stretch/>
        </p:blipFill>
        <p:spPr bwMode="auto">
          <a:xfrm>
            <a:off x="899592" y="2513458"/>
            <a:ext cx="7344816" cy="393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64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346</TotalTime>
  <Words>272</Words>
  <Application>Microsoft Office PowerPoint</Application>
  <PresentationFormat>Экран (4:3)</PresentationFormat>
  <Paragraphs>17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Открытая</vt:lpstr>
      <vt:lpstr>Интернет Склад</vt:lpstr>
      <vt:lpstr>Презентация PowerPoint</vt:lpstr>
      <vt:lpstr>Чем нам полезен ИС?</vt:lpstr>
      <vt:lpstr>Презентация PowerPoint</vt:lpstr>
      <vt:lpstr>Презентация PowerPoint</vt:lpstr>
      <vt:lpstr>Презентация PowerPoint</vt:lpstr>
      <vt:lpstr>Обучение</vt:lpstr>
      <vt:lpstr>Презентация PowerPoint</vt:lpstr>
      <vt:lpstr>Новости</vt:lpstr>
      <vt:lpstr>Каталоги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Интернет Склад</dc:title>
  <dc:creator>Нечаев Всеволод</dc:creator>
  <cp:lastModifiedBy>Нечаев Всеволод</cp:lastModifiedBy>
  <cp:revision>14</cp:revision>
  <dcterms:created xsi:type="dcterms:W3CDTF">2018-02-07T09:03:08Z</dcterms:created>
  <dcterms:modified xsi:type="dcterms:W3CDTF">2018-02-07T15:40:24Z</dcterms:modified>
</cp:coreProperties>
</file>